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76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16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79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6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1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27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02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61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29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8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3CB1E-D742-4003-A73D-4BBEED0298A1}" type="datetimeFigureOut">
              <a:rPr lang="en-US" smtClean="0"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CB1A3-E8C5-4A21-8BA3-99C0C3AC80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24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Elementary Ed.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Brenden, Anna, Joyce, 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26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DI and in-depth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must have purpose</a:t>
            </a:r>
          </a:p>
          <a:p>
            <a:pPr lvl="1"/>
            <a:r>
              <a:rPr lang="en-US" dirty="0" smtClean="0"/>
              <a:t>Interesting human sense </a:t>
            </a:r>
          </a:p>
          <a:p>
            <a:pPr lvl="1"/>
            <a:r>
              <a:rPr lang="en-US" dirty="0" smtClean="0"/>
              <a:t>Essential questioning</a:t>
            </a:r>
          </a:p>
          <a:p>
            <a:r>
              <a:rPr lang="en-US" dirty="0" smtClean="0"/>
              <a:t>In Depth Understanding</a:t>
            </a:r>
          </a:p>
          <a:p>
            <a:pPr lvl="1"/>
            <a:r>
              <a:rPr lang="en-US" dirty="0" smtClean="0"/>
              <a:t>Directly experienced </a:t>
            </a:r>
          </a:p>
          <a:p>
            <a:pPr lvl="1"/>
            <a:r>
              <a:rPr lang="en-US" dirty="0" smtClean="0"/>
              <a:t>Meaningful conversation</a:t>
            </a:r>
          </a:p>
          <a:p>
            <a:r>
              <a:rPr lang="en-US" dirty="0" smtClean="0"/>
              <a:t>Prior Knowledge</a:t>
            </a:r>
          </a:p>
          <a:p>
            <a:pPr lvl="1"/>
            <a:r>
              <a:rPr lang="en-US" dirty="0" smtClean="0"/>
              <a:t>Scaffolding map information </a:t>
            </a:r>
          </a:p>
        </p:txBody>
      </p:sp>
    </p:spTree>
    <p:extLst>
      <p:ext uri="{BB962C8B-B14F-4D97-AF65-F5344CB8AC3E}">
        <p14:creationId xmlns:p14="http://schemas.microsoft.com/office/powerpoint/2010/main" val="202492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Globes and flat maps</a:t>
            </a:r>
          </a:p>
          <a:p>
            <a:r>
              <a:rPr lang="en-US" dirty="0" smtClean="0"/>
              <a:t>Children historical texts and illustrations</a:t>
            </a:r>
          </a:p>
          <a:p>
            <a:r>
              <a:rPr lang="en-US" dirty="0" smtClean="0"/>
              <a:t>Science books</a:t>
            </a:r>
          </a:p>
          <a:p>
            <a:r>
              <a:rPr lang="en-US" dirty="0" smtClean="0"/>
              <a:t>Calendars from Aug-Oct 1492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63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G- What travel was really like in 1492</a:t>
            </a:r>
          </a:p>
          <a:p>
            <a:r>
              <a:rPr lang="en-US" dirty="0" smtClean="0"/>
              <a:t>R- Mapmaker,  Ship builder, Biologist, Historian </a:t>
            </a:r>
          </a:p>
          <a:p>
            <a:r>
              <a:rPr lang="en-US" dirty="0" smtClean="0"/>
              <a:t>A- Classmates / jigsaw</a:t>
            </a:r>
          </a:p>
          <a:p>
            <a:r>
              <a:rPr lang="en-US" dirty="0" smtClean="0"/>
              <a:t>S- Trip advisory</a:t>
            </a:r>
          </a:p>
          <a:p>
            <a:r>
              <a:rPr lang="en-US" dirty="0" smtClean="0"/>
              <a:t>P- Map, ship diagram, illustrations, timeline (trip and history)</a:t>
            </a:r>
          </a:p>
          <a:p>
            <a:r>
              <a:rPr lang="en-US" dirty="0" smtClean="0"/>
              <a:t>S- different aspects of Columbus’ journey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3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Enduring Understandings and Essential </a:t>
            </a:r>
            <a:r>
              <a:rPr lang="en-US" dirty="0"/>
              <a:t>Q</a:t>
            </a:r>
            <a:r>
              <a:rPr lang="en-US" dirty="0" smtClean="0"/>
              <a:t>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Disciplined Inquiry</a:t>
            </a:r>
          </a:p>
          <a:p>
            <a:r>
              <a:rPr lang="en-US" dirty="0" smtClean="0"/>
              <a:t>Students interview others about what they think fame is?</a:t>
            </a:r>
          </a:p>
          <a:p>
            <a:pPr lvl="1"/>
            <a:r>
              <a:rPr lang="en-US" dirty="0" smtClean="0"/>
              <a:t>Discuss the differences: Own thoughts vs. Others</a:t>
            </a:r>
          </a:p>
          <a:p>
            <a:r>
              <a:rPr lang="en-US" dirty="0" smtClean="0"/>
              <a:t>Essential Questions</a:t>
            </a:r>
          </a:p>
          <a:p>
            <a:pPr lvl="1"/>
            <a:r>
              <a:rPr lang="en-US" dirty="0" smtClean="0"/>
              <a:t>What would a person need in those days to travel across such a large body of water?</a:t>
            </a:r>
          </a:p>
          <a:p>
            <a:pPr lvl="1"/>
            <a:r>
              <a:rPr lang="en-US" dirty="0" smtClean="0"/>
              <a:t>How long did it take Columbus to make his voyage to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00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student should know and be able to do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Maps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Ship</a:t>
            </a:r>
          </a:p>
          <a:p>
            <a:r>
              <a:rPr lang="en-US" dirty="0" smtClean="0"/>
              <a:t>Supplies – cargo &amp; equipment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Point out the various countries – refused to help Columbus; gave Columbus money; possible destinations</a:t>
            </a:r>
          </a:p>
          <a:p>
            <a:r>
              <a:rPr lang="en-US" dirty="0" smtClean="0"/>
              <a:t>Trace route</a:t>
            </a:r>
          </a:p>
          <a:p>
            <a:r>
              <a:rPr lang="en-US" dirty="0" smtClean="0"/>
              <a:t>Measure, layout</a:t>
            </a:r>
          </a:p>
          <a:p>
            <a:r>
              <a:rPr lang="en-US" dirty="0" smtClean="0"/>
              <a:t>Select only the necessary for ship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1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Instructions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Communicate their findings for all peers could use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Younger group assigned time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Teacher provided readers = no independent readers in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836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226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Elementary Ed.</vt:lpstr>
      <vt:lpstr>Characteristics of DI and in-depth</vt:lpstr>
      <vt:lpstr>Primary Sources</vt:lpstr>
      <vt:lpstr>GRASP</vt:lpstr>
      <vt:lpstr>Enduring Understandings and Essential Questions</vt:lpstr>
      <vt:lpstr>What student should know and be able to do</vt:lpstr>
      <vt:lpstr>Differentiated Instructions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4</cp:revision>
  <dcterms:created xsi:type="dcterms:W3CDTF">2014-11-10T09:26:51Z</dcterms:created>
  <dcterms:modified xsi:type="dcterms:W3CDTF">2014-11-10T10:04:45Z</dcterms:modified>
</cp:coreProperties>
</file>